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3" r:id="rId4"/>
    <p:sldId id="261" r:id="rId5"/>
    <p:sldId id="262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0" r:id="rId16"/>
    <p:sldId id="264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B759-D9BE-4CC5-809B-976711BF9E58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99FA1-C1B9-4276-B90B-483DC1FC4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5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cmd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nodemon</a:t>
            </a:r>
            <a:r>
              <a:rPr lang="en-US" altLang="ko-KR" dirty="0" smtClean="0"/>
              <a:t> –L –V –delay 3 D:\core\cht\server.js –l 0.0.0.0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7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(1) sensor node clip, (2) sensor node, (3) gateway,</a:t>
            </a:r>
            <a:r>
              <a:rPr lang="en-US" altLang="ko-KR" baseline="0" dirty="0" smtClean="0"/>
              <a:t> (4) LAN cable, (5) power adapter for 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1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ports beside </a:t>
            </a:r>
            <a:r>
              <a:rPr lang="en-US" altLang="ko-KR" baseline="0" dirty="0" smtClean="0"/>
              <a:t>back of </a:t>
            </a:r>
            <a:r>
              <a:rPr lang="en-US" altLang="ko-KR" dirty="0" smtClean="0"/>
              <a:t>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5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(4) LAN cable into</a:t>
            </a:r>
            <a:r>
              <a:rPr lang="en-US" altLang="ko-KR" baseline="0" dirty="0" smtClean="0"/>
              <a:t> the (3) 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8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(5) power adaptor into the (3) gateway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2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LAN cable</a:t>
            </a:r>
            <a:r>
              <a:rPr lang="en-US" altLang="ko-KR" baseline="0" dirty="0" smtClean="0"/>
              <a:t> into router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19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</a:t>
            </a:r>
            <a:r>
              <a:rPr lang="en-US" altLang="ko-KR" baseline="0" dirty="0" smtClean="0"/>
              <a:t> adaptor into </a:t>
            </a:r>
            <a:r>
              <a:rPr lang="en-US" altLang="ko-KR" dirty="0" smtClean="0"/>
              <a:t>consent. LED light</a:t>
            </a:r>
            <a:r>
              <a:rPr lang="en-US" altLang="ko-KR" baseline="0" dirty="0" smtClean="0"/>
              <a:t> will cyan at first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9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wait</a:t>
            </a:r>
            <a:r>
              <a:rPr lang="en-US" altLang="ko-KR" baseline="0" dirty="0" smtClean="0"/>
              <a:t> until LED light become green. gateway data sender will be run by system automatically.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1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put (1) sensor</a:t>
            </a:r>
            <a:r>
              <a:rPr lang="en-US" altLang="ko-KR" baseline="0" dirty="0" smtClean="0"/>
              <a:t> node clip into (2) sensor node’s center hole until LED light become green. there is power switch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99FA1-C1B9-4276-B90B-483DC1FC45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6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9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1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2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7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0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2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8561F-8BDB-44E5-8517-86176F8092C3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7A1B-06CA-47D2-9060-01F2F7EAF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1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운용 매뉴얼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25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68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5194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436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809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550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131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Start client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5561217" y="252707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Start client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907" y="1825625"/>
            <a:ext cx="8308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access </a:t>
            </a:r>
            <a:r>
              <a:rPr lang="en-US" altLang="ko-KR" dirty="0" smtClean="0">
                <a:solidFill>
                  <a:srgbClr val="FF0000"/>
                </a:solidFill>
              </a:rPr>
              <a:t>(Auto 1~2)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>
            <a:off x="3034145" y="2660073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access </a:t>
            </a:r>
            <a:r>
              <a:rPr lang="en-US" altLang="ko-KR" dirty="0" smtClean="0">
                <a:solidFill>
                  <a:srgbClr val="FF0000"/>
                </a:solidFill>
              </a:rPr>
              <a:t>(Auto 1~2)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>
            <a:off x="3034145" y="2660073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</a:t>
            </a:r>
            <a:r>
              <a:rPr lang="en-US" altLang="ko-KR" dirty="0"/>
              <a:t>access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4" name="위쪽 화살표 3"/>
          <p:cNvSpPr/>
          <p:nvPr/>
        </p:nvSpPr>
        <p:spPr>
          <a:xfrm rot="16200000">
            <a:off x="5270269" y="270995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Folder </a:t>
            </a:r>
            <a:r>
              <a:rPr lang="en-US" altLang="ko-KR" dirty="0"/>
              <a:t>access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6010103" y="2709950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Start </a:t>
            </a:r>
            <a:r>
              <a:rPr lang="en-US" altLang="ko-KR" dirty="0"/>
              <a:t>server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665" y="1825625"/>
            <a:ext cx="6440670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5394961" y="2926081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Start </a:t>
            </a:r>
            <a:r>
              <a:rPr lang="en-US" altLang="ko-KR" dirty="0"/>
              <a:t>server </a:t>
            </a:r>
            <a:r>
              <a:rPr lang="en-US" altLang="ko-KR" dirty="0">
                <a:solidFill>
                  <a:srgbClr val="FF0000"/>
                </a:solidFill>
              </a:rPr>
              <a:t>(Auto 1~2)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5883" y="1825625"/>
            <a:ext cx="8320234" cy="4351338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16200000">
            <a:off x="5785659" y="1842251"/>
            <a:ext cx="922713" cy="8894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737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Start gateway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004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233</Words>
  <Application>Microsoft Office PowerPoint</Application>
  <PresentationFormat>와이드스크린</PresentationFormat>
  <Paragraphs>35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운용 매뉴얼</vt:lpstr>
      <vt:lpstr>1. Folder access (Auto 1~2)</vt:lpstr>
      <vt:lpstr>1. Folder access (Auto 1~2)</vt:lpstr>
      <vt:lpstr>1. Folder access (Auto 1~2)</vt:lpstr>
      <vt:lpstr>1. Folder access (Auto 1~2)</vt:lpstr>
      <vt:lpstr>2. Start server (Auto 1~2)</vt:lpstr>
      <vt:lpstr>2. Start server (Auto 1~2)</vt:lpstr>
      <vt:lpstr>3. Start gateway</vt:lpstr>
      <vt:lpstr>3. Start gateway</vt:lpstr>
      <vt:lpstr>3. Start gateway</vt:lpstr>
      <vt:lpstr>3. Start gateway</vt:lpstr>
      <vt:lpstr>3. Start gateway</vt:lpstr>
      <vt:lpstr>3. Start gateway</vt:lpstr>
      <vt:lpstr>3. Start gateway</vt:lpstr>
      <vt:lpstr>3. Start gateway</vt:lpstr>
      <vt:lpstr>4. Start client</vt:lpstr>
      <vt:lpstr>4. Start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Connection to chart server</dc:title>
  <dc:creator>NTC-AI</dc:creator>
  <cp:lastModifiedBy>NTC-AI</cp:lastModifiedBy>
  <cp:revision>7</cp:revision>
  <dcterms:created xsi:type="dcterms:W3CDTF">2019-04-12T02:02:50Z</dcterms:created>
  <dcterms:modified xsi:type="dcterms:W3CDTF">2019-04-12T07:48:56Z</dcterms:modified>
</cp:coreProperties>
</file>